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53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8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2781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66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6492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83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38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192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/>
            </a:pPr>
            <a:r>
              <a:rPr sz="2953"/>
              <a:t>Body Level One</a:t>
            </a:r>
          </a:p>
          <a:p>
            <a:pPr lvl="1">
              <a:defRPr sz="1800"/>
            </a:pPr>
            <a:r>
              <a:rPr sz="2953"/>
              <a:t>Body Level Two</a:t>
            </a:r>
          </a:p>
          <a:p>
            <a:pPr lvl="2">
              <a:defRPr sz="1800"/>
            </a:pPr>
            <a:r>
              <a:rPr sz="2953"/>
              <a:t>Body Level Three</a:t>
            </a:r>
          </a:p>
          <a:p>
            <a:pPr lvl="3">
              <a:defRPr sz="1800"/>
            </a:pPr>
            <a:r>
              <a:rPr sz="2953"/>
              <a:t>Body Level Four</a:t>
            </a:r>
          </a:p>
          <a:p>
            <a:pPr lvl="4">
              <a:defRPr sz="1800"/>
            </a:pPr>
            <a:r>
              <a:rPr sz="2953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3554119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224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5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63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7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1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47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06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03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D7EC9-102D-44A7-A8F3-0190A4A62CFE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2D31146-FE5A-469D-B04B-8576F4B0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23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artinabex.com/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artinabex.com/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xfrm>
            <a:off x="2069049" y="255600"/>
            <a:ext cx="8911687" cy="1280890"/>
          </a:xfrm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b="1" cap="all" dirty="0"/>
              <a:t>LA CLOCHETTE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xfrm>
            <a:off x="3631405" y="2428875"/>
            <a:ext cx="5274469" cy="410765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  <a:defRPr sz="1800"/>
            </a:pPr>
            <a:r>
              <a:rPr sz="2953" dirty="0" err="1"/>
              <a:t>C'est</a:t>
            </a:r>
            <a:r>
              <a:rPr sz="2953" dirty="0"/>
              <a:t> un </a:t>
            </a:r>
            <a:r>
              <a:rPr sz="2953" dirty="0" err="1"/>
              <a:t>garçon</a:t>
            </a:r>
            <a:r>
              <a:rPr sz="2953" dirty="0"/>
              <a:t> qui </a:t>
            </a:r>
            <a:r>
              <a:rPr sz="2953" dirty="0" err="1"/>
              <a:t>s'appelle</a:t>
            </a:r>
            <a:r>
              <a:rPr sz="2953" dirty="0"/>
              <a:t> Albert. Albert </a:t>
            </a:r>
            <a:r>
              <a:rPr sz="2953" dirty="0" err="1"/>
              <a:t>est</a:t>
            </a:r>
            <a:r>
              <a:rPr sz="2953" dirty="0"/>
              <a:t> un </a:t>
            </a:r>
            <a:r>
              <a:rPr sz="2953" dirty="0" err="1"/>
              <a:t>étudiant</a:t>
            </a:r>
            <a:r>
              <a:rPr sz="2953" dirty="0"/>
              <a:t> intelligent. </a:t>
            </a:r>
            <a:endParaRPr lang="en-US" sz="2953" dirty="0" smtClean="0"/>
          </a:p>
          <a:p>
            <a:pPr marL="0" indent="0" algn="ctr">
              <a:buNone/>
              <a:defRPr sz="1800"/>
            </a:pPr>
            <a:endParaRPr sz="2953" dirty="0"/>
          </a:p>
          <a:p>
            <a:pPr marL="0" indent="0" algn="ctr">
              <a:buNone/>
              <a:defRPr sz="1800"/>
            </a:pPr>
            <a:r>
              <a:rPr sz="2953" dirty="0"/>
              <a:t>Albert </a:t>
            </a:r>
            <a:r>
              <a:rPr sz="2953" dirty="0" err="1"/>
              <a:t>dit</a:t>
            </a:r>
            <a:r>
              <a:rPr sz="2953" dirty="0"/>
              <a:t> à Julie: 'La </a:t>
            </a:r>
            <a:r>
              <a:rPr sz="2953" dirty="0" err="1"/>
              <a:t>classe</a:t>
            </a:r>
            <a:r>
              <a:rPr sz="2953" dirty="0"/>
              <a:t> de </a:t>
            </a:r>
            <a:r>
              <a:rPr sz="2953" dirty="0" err="1"/>
              <a:t>français</a:t>
            </a:r>
            <a:r>
              <a:rPr sz="2953" dirty="0"/>
              <a:t> </a:t>
            </a:r>
            <a:r>
              <a:rPr sz="2953" dirty="0" err="1"/>
              <a:t>est</a:t>
            </a:r>
            <a:r>
              <a:rPr sz="2953" dirty="0"/>
              <a:t> </a:t>
            </a:r>
            <a:r>
              <a:rPr sz="2953" dirty="0" err="1"/>
              <a:t>fantastique</a:t>
            </a:r>
            <a:r>
              <a:rPr sz="2953" dirty="0" smtClean="0"/>
              <a:t>!!!'</a:t>
            </a:r>
            <a:endParaRPr lang="en-US" sz="2953" dirty="0" smtClean="0"/>
          </a:p>
          <a:p>
            <a:pPr marL="0" indent="0" algn="ctr">
              <a:buNone/>
              <a:defRPr sz="1800"/>
            </a:pPr>
            <a:r>
              <a:rPr sz="2953" dirty="0" smtClean="0"/>
              <a:t> </a:t>
            </a:r>
            <a:endParaRPr sz="2953" dirty="0"/>
          </a:p>
          <a:p>
            <a:pPr marL="0" indent="0" algn="ctr">
              <a:buNone/>
              <a:defRPr sz="1800"/>
            </a:pPr>
            <a:r>
              <a:rPr sz="2953" dirty="0" smtClean="0"/>
              <a:t>Julie</a:t>
            </a:r>
            <a:r>
              <a:rPr lang="en-US" sz="2953" dirty="0" smtClean="0"/>
              <a:t> </a:t>
            </a:r>
            <a:r>
              <a:rPr lang="en-US" sz="2953" dirty="0" err="1" smtClean="0"/>
              <a:t>lui</a:t>
            </a:r>
            <a:r>
              <a:rPr sz="2953" dirty="0" smtClean="0"/>
              <a:t> </a:t>
            </a:r>
            <a:r>
              <a:rPr sz="2953" dirty="0" err="1"/>
              <a:t>répond</a:t>
            </a:r>
            <a:r>
              <a:rPr sz="2953" dirty="0"/>
              <a:t>: 'Non, la </a:t>
            </a:r>
            <a:r>
              <a:rPr sz="2953" dirty="0" err="1"/>
              <a:t>classe</a:t>
            </a:r>
            <a:r>
              <a:rPr sz="2953" dirty="0"/>
              <a:t> de </a:t>
            </a:r>
            <a:r>
              <a:rPr sz="2953" dirty="0" err="1"/>
              <a:t>français</a:t>
            </a:r>
            <a:r>
              <a:rPr sz="2953" dirty="0"/>
              <a:t> </a:t>
            </a:r>
            <a:r>
              <a:rPr sz="2953" dirty="0" err="1"/>
              <a:t>est</a:t>
            </a:r>
            <a:r>
              <a:rPr sz="2953" dirty="0"/>
              <a:t> horrible.'</a:t>
            </a:r>
          </a:p>
        </p:txBody>
      </p:sp>
      <p:sp>
        <p:nvSpPr>
          <p:cNvPr id="47" name="Shape 47"/>
          <p:cNvSpPr/>
          <p:nvPr/>
        </p:nvSpPr>
        <p:spPr>
          <a:xfrm>
            <a:off x="2175867" y="1081598"/>
            <a:ext cx="8001001" cy="98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Write down the translation of this paragraph in English:</a:t>
            </a:r>
          </a:p>
        </p:txBody>
      </p:sp>
      <p:sp>
        <p:nvSpPr>
          <p:cNvPr id="48" name="Shape 48"/>
          <p:cNvSpPr/>
          <p:nvPr/>
        </p:nvSpPr>
        <p:spPr>
          <a:xfrm>
            <a:off x="3554438" y="6661733"/>
            <a:ext cx="5083123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Copyright © 2013 Martina </a:t>
            </a:r>
            <a:r>
              <a:rPr sz="984" dirty="0" err="1">
                <a:latin typeface="Helvetica"/>
                <a:ea typeface="Helvetica"/>
                <a:cs typeface="Helvetica"/>
                <a:sym typeface="Helvetica"/>
              </a:rPr>
              <a:t>Bex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</p:txBody>
      </p:sp>
      <p:pic>
        <p:nvPicPr>
          <p:cNvPr id="49" name="little_guy_in_suit_4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65179" y="3122744"/>
            <a:ext cx="1241227" cy="24788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url?sa=i&amp;source=images&amp;cd=&amp;docid=L_8HlxiYno2vfM&amp;tbnid=vpHOtyWe9pKiKM-&amp;ved=&amp;url=http%3A%2F%2Fsweetclipart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0663" y="3129027"/>
            <a:ext cx="1661980" cy="238422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4477938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/>
            </a:pPr>
            <a:r>
              <a:rPr sz="5906" cap="all"/>
              <a:t>LA CLOCHETTE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xfrm>
            <a:off x="3470672" y="2428875"/>
            <a:ext cx="5268516" cy="410765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  <a:defRPr sz="1800"/>
            </a:pPr>
            <a:r>
              <a:rPr sz="2953" dirty="0"/>
              <a:t>This is a boy named Albert. Albert is a smart student. </a:t>
            </a:r>
          </a:p>
          <a:p>
            <a:pPr marL="0" indent="0" algn="ctr">
              <a:buNone/>
              <a:defRPr sz="1800"/>
            </a:pPr>
            <a:r>
              <a:rPr sz="2953" dirty="0"/>
              <a:t>Albert says to Julie, “French class is fantastic!”</a:t>
            </a:r>
          </a:p>
          <a:p>
            <a:pPr marL="0" indent="0" algn="ctr">
              <a:buNone/>
              <a:defRPr sz="1800"/>
            </a:pPr>
            <a:r>
              <a:rPr sz="2953" dirty="0"/>
              <a:t>Julie </a:t>
            </a:r>
            <a:r>
              <a:rPr sz="2953" dirty="0" smtClean="0"/>
              <a:t>responds</a:t>
            </a:r>
            <a:r>
              <a:rPr lang="en-US" sz="2953" dirty="0" smtClean="0"/>
              <a:t> to him</a:t>
            </a:r>
            <a:r>
              <a:rPr sz="2953" dirty="0" smtClean="0"/>
              <a:t>, </a:t>
            </a:r>
            <a:r>
              <a:rPr sz="2953" dirty="0"/>
              <a:t>“No! French class is terrible!”</a:t>
            </a:r>
          </a:p>
        </p:txBody>
      </p:sp>
      <p:sp>
        <p:nvSpPr>
          <p:cNvPr id="54" name="Shape 54"/>
          <p:cNvSpPr/>
          <p:nvPr/>
        </p:nvSpPr>
        <p:spPr>
          <a:xfrm>
            <a:off x="2175867" y="1706675"/>
            <a:ext cx="800100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Correct Answer:</a:t>
            </a:r>
          </a:p>
        </p:txBody>
      </p:sp>
      <p:sp>
        <p:nvSpPr>
          <p:cNvPr id="55" name="Shape 55"/>
          <p:cNvSpPr/>
          <p:nvPr/>
        </p:nvSpPr>
        <p:spPr>
          <a:xfrm>
            <a:off x="3563368" y="6620382"/>
            <a:ext cx="5083123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tabLst>
                <a:tab pos="250022" algn="l"/>
                <a:tab pos="500045" algn="l"/>
                <a:tab pos="750067" algn="l"/>
                <a:tab pos="1000089" algn="l"/>
                <a:tab pos="1250112" algn="l"/>
                <a:tab pos="1500134" algn="l"/>
                <a:tab pos="1750157" algn="l"/>
                <a:tab pos="2000179" algn="l"/>
                <a:tab pos="2250201" algn="l"/>
                <a:tab pos="2500224" algn="l"/>
                <a:tab pos="2750246" algn="l"/>
                <a:tab pos="3000268" algn="l"/>
              </a:tabLst>
              <a:defRPr sz="1800"/>
            </a:pP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Copyright © 2013 Martina </a:t>
            </a:r>
            <a:r>
              <a:rPr sz="984" dirty="0" err="1">
                <a:latin typeface="Helvetica"/>
                <a:ea typeface="Helvetica"/>
                <a:cs typeface="Helvetica"/>
                <a:sym typeface="Helvetica"/>
              </a:rPr>
              <a:t>Bex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solidFill>
                  <a:srgbClr val="021EAA"/>
                </a:solidFill>
                <a:uFill>
                  <a:solidFill>
                    <a:srgbClr val="021EAA"/>
                  </a:solidFill>
                </a:uFill>
                <a:latin typeface="Helvetica"/>
                <a:ea typeface="Helvetica"/>
                <a:cs typeface="Helvetica"/>
                <a:sym typeface="Helvetica"/>
                <a:hlinkClick r:id="rId2"/>
              </a:rPr>
              <a:t>www.martinabex.com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sz="984" dirty="0">
                <a:latin typeface="Lucida Grande"/>
                <a:ea typeface="Lucida Grande"/>
                <a:cs typeface="Lucida Grande"/>
                <a:sym typeface="Lucida Grande"/>
              </a:rPr>
              <a:t>●</a:t>
            </a:r>
            <a:r>
              <a:rPr sz="984" dirty="0">
                <a:latin typeface="Helvetica"/>
                <a:ea typeface="Helvetica"/>
                <a:cs typeface="Helvetica"/>
                <a:sym typeface="Helvetica"/>
              </a:rPr>
              <a:t> The Comprehensible Classroom</a:t>
            </a:r>
          </a:p>
        </p:txBody>
      </p:sp>
      <p:pic>
        <p:nvPicPr>
          <p:cNvPr id="56" name="little_guy_in_suit_4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75867" y="3129027"/>
            <a:ext cx="1241227" cy="2478817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url?sa=i&amp;source=images&amp;cd=&amp;docid=L_8HlxiYno2vfM&amp;tbnid=vpHOtyWe9pKiKM-&amp;ved=&amp;url=http%3A%2F%2Fsweetclipart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0663" y="3129027"/>
            <a:ext cx="1661980" cy="238422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4110940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</TotalTime>
  <Words>115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Century Gothic</vt:lpstr>
      <vt:lpstr>Futura Condensed</vt:lpstr>
      <vt:lpstr>Helvetica</vt:lpstr>
      <vt:lpstr>Lucida Grande</vt:lpstr>
      <vt:lpstr>Wingdings 3</vt:lpstr>
      <vt:lpstr>Wisp</vt:lpstr>
      <vt:lpstr>LA CLOCHETTE</vt:lpstr>
      <vt:lpstr>LA CLOCHETTE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</dc:title>
  <dc:creator>Danielle Berndt</dc:creator>
  <cp:lastModifiedBy>Danielle Berndt</cp:lastModifiedBy>
  <cp:revision>1</cp:revision>
  <dcterms:created xsi:type="dcterms:W3CDTF">2016-09-28T12:10:30Z</dcterms:created>
  <dcterms:modified xsi:type="dcterms:W3CDTF">2016-09-28T12:11:59Z</dcterms:modified>
</cp:coreProperties>
</file>